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7858" y="1651379"/>
            <a:ext cx="10072046" cy="2158619"/>
          </a:xfrm>
        </p:spPr>
        <p:txBody>
          <a:bodyPr>
            <a:normAutofit fontScale="90000"/>
          </a:bodyPr>
          <a:lstStyle/>
          <a:p>
            <a:r>
              <a:rPr lang="ru-RU" sz="5400" i="1" cap="none" dirty="0" smtClean="0">
                <a:cs typeface="Arial" panose="020B0604020202020204" pitchFamily="34" charset="0"/>
              </a:rPr>
              <a:t>Краткая презентация основной образовательной программы МОУ Курбской СШ ЯМР</a:t>
            </a:r>
            <a:endParaRPr lang="ru-RU" sz="5400" i="1" cap="none" dirty="0"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57146" y="4107976"/>
            <a:ext cx="3452884" cy="2538483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4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64563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Краткая презентация программы предназначена для родителей</a:t>
            </a:r>
            <a:br>
              <a:rPr lang="ru-RU" sz="3100" dirty="0" smtClean="0"/>
            </a:br>
            <a:r>
              <a:rPr lang="ru-RU" sz="3100" dirty="0" smtClean="0"/>
              <a:t>(законный представителей ) воспитанников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1752600"/>
            <a:ext cx="10363826" cy="403859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Основная образовательная программа (Далее ООП ДО  дошкольных групп МОУ Курбской СШ ЯМР) ориентирована на детей с 1 года до 7 лет. ООП ДО дошкольных групп МОУ Курбской СШ ЯМР разработана в соответствии с  Федеральным законом от 29 декабря 2012 г. № 273-ФЗ «Об образовании В РОССИЙСКОЙ ФЕДЕРАЦИИ» И ФЕДЕРАЛЬНЫМ ГОСУДАОСТВЕННЫМ СТАНДАРТОМ ДОШКОЛЬНОГО ОБРАЗОВАНИЯ( ПРИКАЗ № 1155 ОТ 17 ОКТЯБРЯ 2013 ГОДА, ЗАРЕГИСТРИРОВАН </a:t>
            </a:r>
            <a:r>
              <a:rPr lang="ru-RU" sz="1600" dirty="0" err="1" smtClean="0"/>
              <a:t>минЮСТОМ</a:t>
            </a:r>
            <a:r>
              <a:rPr lang="ru-RU" sz="1600" dirty="0" smtClean="0"/>
              <a:t> России 14 ноября 2013 г. регистрационный номер 30384), с учетом Примерной основной образовательной программы дошкольного образования, одобренной решением </a:t>
            </a:r>
            <a:r>
              <a:rPr lang="ru-RU" sz="1600" dirty="0" err="1" smtClean="0"/>
              <a:t>федерально-учебно-методического</a:t>
            </a:r>
            <a:r>
              <a:rPr lang="ru-RU" sz="1600" dirty="0" smtClean="0"/>
              <a:t> объединения по общему образованию (протокол от 20 мая 2015 г. № 2/15) с учетом </a:t>
            </a:r>
            <a:r>
              <a:rPr lang="ru-RU" sz="1600" dirty="0" err="1" smtClean="0"/>
              <a:t>пилотного</a:t>
            </a:r>
            <a:r>
              <a:rPr lang="ru-RU" sz="1600" dirty="0" smtClean="0"/>
              <a:t> варианта  авторской примерной общеобразовательной программы «От рождения до школы» под редакцией Н..Е. </a:t>
            </a:r>
            <a:r>
              <a:rPr lang="ru-RU" sz="1600" dirty="0" err="1" smtClean="0"/>
              <a:t>Вераксы</a:t>
            </a:r>
            <a:r>
              <a:rPr lang="ru-RU" sz="1600" dirty="0" smtClean="0"/>
              <a:t>, Т.С. Комаровой, М.А. Васильевой 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87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792480"/>
            <a:ext cx="10363826" cy="4998719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Ооп</a:t>
            </a:r>
            <a:r>
              <a:rPr lang="ru-RU" dirty="0" smtClean="0"/>
              <a:t> до дошкольных групп МОУ </a:t>
            </a:r>
            <a:r>
              <a:rPr lang="ru-RU" dirty="0" err="1" smtClean="0"/>
              <a:t>курбской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</a:t>
            </a:r>
            <a:r>
              <a:rPr lang="ru-RU" dirty="0" err="1" smtClean="0"/>
              <a:t>ямр</a:t>
            </a:r>
            <a:r>
              <a:rPr lang="ru-RU" dirty="0" smtClean="0"/>
              <a:t> на первый план выдвигается развивающая функция образования, обеспечивающая становление личности ребенка, она построена на позициях гуманно-личностного отношения к ребенку и направлена на его </a:t>
            </a:r>
            <a:r>
              <a:rPr lang="ru-RU" dirty="0" err="1" smtClean="0"/>
              <a:t>всесторонннее</a:t>
            </a:r>
            <a:r>
              <a:rPr lang="ru-RU" dirty="0" smtClean="0"/>
              <a:t> развитие. Особое внимание в программе уделяется сохранению и укреплению  здоровья детей, а также воспитанию у дошкольников таких качеств , как патриотизм, активная жизненная позиция, творческий подход к решению различных жизненных ситуаций , уважение к традиционным ценностям. Эти цели реализуются в процессе разнообразных видов детской деятельности : игровой, коммуникативной, трудовой, познавательно-исследовательской, продуктивной(изобразительной, конструктивной, музыкальной,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883920"/>
            <a:ext cx="10363826" cy="49072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Ознакомления с художественной литературой.</a:t>
            </a:r>
          </a:p>
          <a:p>
            <a:r>
              <a:rPr lang="ru-RU" dirty="0" smtClean="0"/>
              <a:t>Программа обеспечивает развитие детей по определенным образовательным областям:</a:t>
            </a:r>
          </a:p>
          <a:p>
            <a:r>
              <a:rPr lang="ru-RU" dirty="0" smtClean="0"/>
              <a:t>Социально-коммуникативное развитие. </a:t>
            </a:r>
          </a:p>
          <a:p>
            <a:r>
              <a:rPr lang="ru-RU" dirty="0" smtClean="0"/>
              <a:t>Познавательное развитие</a:t>
            </a:r>
          </a:p>
          <a:p>
            <a:r>
              <a:rPr lang="ru-RU" dirty="0" smtClean="0"/>
              <a:t>Речевое развитие</a:t>
            </a:r>
          </a:p>
          <a:p>
            <a:r>
              <a:rPr lang="ru-RU" dirty="0" smtClean="0"/>
              <a:t>Художественно-эстетическое развитие,</a:t>
            </a:r>
          </a:p>
          <a:p>
            <a:r>
              <a:rPr lang="ru-RU" dirty="0" smtClean="0"/>
              <a:t>Физическое развитие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330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1188720"/>
            <a:ext cx="10363826" cy="4602479"/>
          </a:xfrm>
        </p:spPr>
        <p:txBody>
          <a:bodyPr/>
          <a:lstStyle/>
          <a:p>
            <a:r>
              <a:rPr lang="ru-RU" dirty="0" smtClean="0"/>
              <a:t>Планируемые результаты освоения программы представлены целевыми ориентирами- характеристиками возможных достижений ребенка на этапе завершения уровня дошкольного образования. Степень реального развития этих характеристик и способности ребенка их проявлять к моменту перехода на следующий уровень образования может варьироваться  у разных детей в силу различий в условиях жизни и индивидуальных особенностей развития конкретного ребенка.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82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929640"/>
            <a:ext cx="10363826" cy="4861559"/>
          </a:xfrm>
        </p:spPr>
        <p:txBody>
          <a:bodyPr/>
          <a:lstStyle/>
          <a:p>
            <a:r>
              <a:rPr lang="ru-RU" dirty="0" smtClean="0"/>
              <a:t>Особенностью ФГОС ДО является требование по обеспечению психологической поддержки семьи в вопросах развития образования, охраны и укрепления здоровья детей, формам и методам воздействия дошкольной образовательной организации и родителей воспитанников, поэтому в  основной образовательной программе дошкольных  групп  </a:t>
            </a:r>
            <a:r>
              <a:rPr lang="ru-RU" dirty="0" err="1" smtClean="0"/>
              <a:t>моу</a:t>
            </a:r>
            <a:r>
              <a:rPr lang="ru-RU" dirty="0" smtClean="0"/>
              <a:t> </a:t>
            </a:r>
            <a:r>
              <a:rPr lang="ru-RU" dirty="0" err="1" smtClean="0"/>
              <a:t>курбской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</a:t>
            </a:r>
            <a:r>
              <a:rPr lang="ru-RU" dirty="0" err="1" smtClean="0"/>
              <a:t>ямр</a:t>
            </a:r>
            <a:r>
              <a:rPr lang="ru-RU" dirty="0" smtClean="0"/>
              <a:t> конкретизируются такие формы воздействия педагогического коллектива и родителей воспитанников , как совместные детско-взрослые проекты, совместные  досуги и праздники,  тренинги </a:t>
            </a:r>
            <a:r>
              <a:rPr lang="ru-RU" smtClean="0"/>
              <a:t>и консультации.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152</TotalTime>
  <Words>398</Words>
  <Application>Microsoft Office PowerPoint</Application>
  <PresentationFormat>Произвольный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Капля</vt:lpstr>
      <vt:lpstr>Краткая презентация основной образовательной программы МОУ Курбской СШ ЯМР</vt:lpstr>
      <vt:lpstr>Краткая презентация программы предназначена для родителей (законный представителей ) воспитанников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«Ярославская частушка».</dc:title>
  <dc:creator>Оленька</dc:creator>
  <cp:lastModifiedBy>ученик_1</cp:lastModifiedBy>
  <cp:revision>16</cp:revision>
  <dcterms:created xsi:type="dcterms:W3CDTF">2021-02-09T16:55:29Z</dcterms:created>
  <dcterms:modified xsi:type="dcterms:W3CDTF">2022-08-29T09:12:06Z</dcterms:modified>
</cp:coreProperties>
</file>